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59" r:id="rId3"/>
    <p:sldId id="279" r:id="rId4"/>
    <p:sldId id="277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69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cxnSp>
        <p:nvCxnSpPr>
          <p:cNvPr id="8" name="Пряма сполучна ліні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Місце для дати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0ADCD6-9652-447B-A043-BF43205715FE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105CBF-FF85-4DF1-A683-ACE123CA0621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F033AD-3837-4D98-B95D-AFBBED4DFFC4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8039D-7126-4F07-9B99-98E434B85E6C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75E6FA-E047-4614-8C27-36BFDDF6B256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F5C9A-26A2-4539-AB2F-D1B33A8C6411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вмісту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0C77A9C-6239-4D96-A158-EE02257FE240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ED519C4-4D2A-4A67-B6B0-30DCB15F44BB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16" name="Місце для нижнього колонтитула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75B753-65AB-40F7-BCC3-FB16CBE8F795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1ED14-E3E6-4718-A175-83B12F68C9C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4A6A54-B6F1-4876-8D82-6E3761837886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FB7E2-C868-41A2-90B1-02C2F0820637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A71C4-28F1-4560-A934-E1E6093C324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EEE122-9CC2-43FD-9D49-2BD9FBAC00A4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2" name="Місце для вмісту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34" name="Місце для вмісту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тексту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BACA35-2671-4F10-8AE4-A726F596DA41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B30FC-FC4F-449B-BCE0-17C0F0843903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916F9F-891F-482F-B5C2-E3F57A7A2D57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522A26-A826-4499-9B9D-8F42E9078903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Місце для вмісту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C47CE9E-A968-4344-A9B3-88B76642939B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BFF819F-C9A2-412A-8F3D-2E0D6BFB48F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1391C5-7656-4379-8243-D0CCD443EDB9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A4CF32-43E8-4DE7-B959-452AD3FCF6C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4" name="Місце для дати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4898E45-305D-4D28-A846-A7FB5B2512BD}" type="datetimeFigureOut">
              <a:rPr lang="uk-UA" smtClean="0"/>
              <a:pPr>
                <a:defRPr/>
              </a:pPr>
              <a:t>27.09.2016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921B0FA-4865-45A8-B82C-B6F1BFC5066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Місце для заголовка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3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44.wdp"/><Relationship Id="rId3" Type="http://schemas.microsoft.com/office/2007/relationships/hdphoto" Target="../media/hdphoto39.wdp"/><Relationship Id="rId7" Type="http://schemas.microsoft.com/office/2007/relationships/hdphoto" Target="../media/hdphoto41.wdp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microsoft.com/office/2007/relationships/hdphoto" Target="../media/hdphoto43.wdp"/><Relationship Id="rId5" Type="http://schemas.microsoft.com/office/2007/relationships/hdphoto" Target="../media/hdphoto40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4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45.wdp"/><Relationship Id="rId7" Type="http://schemas.microsoft.com/office/2007/relationships/hdphoto" Target="../media/hdphoto4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microsoft.com/office/2007/relationships/hdphoto" Target="../media/hdphoto49.wdp"/><Relationship Id="rId5" Type="http://schemas.microsoft.com/office/2007/relationships/hdphoto" Target="../media/hdphoto46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4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50.wdp"/><Relationship Id="rId7" Type="http://schemas.microsoft.com/office/2007/relationships/hdphoto" Target="../media/hdphoto5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microsoft.com/office/2007/relationships/hdphoto" Target="../media/hdphoto54.wdp"/><Relationship Id="rId5" Type="http://schemas.microsoft.com/office/2007/relationships/hdphoto" Target="../media/hdphoto51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5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55.wdp"/><Relationship Id="rId7" Type="http://schemas.microsoft.com/office/2007/relationships/hdphoto" Target="../media/hdphoto5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microsoft.com/office/2007/relationships/hdphoto" Target="../media/hdphoto59.wdp"/><Relationship Id="rId5" Type="http://schemas.microsoft.com/office/2007/relationships/hdphoto" Target="../media/hdphoto56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5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60.wdp"/><Relationship Id="rId7" Type="http://schemas.microsoft.com/office/2007/relationships/hdphoto" Target="../media/hdphoto6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11" Type="http://schemas.microsoft.com/office/2007/relationships/hdphoto" Target="../media/hdphoto64.wdp"/><Relationship Id="rId5" Type="http://schemas.microsoft.com/office/2007/relationships/hdphoto" Target="../media/hdphoto61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6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65.wdp"/><Relationship Id="rId7" Type="http://schemas.microsoft.com/office/2007/relationships/hdphoto" Target="../media/hdphoto6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microsoft.com/office/2007/relationships/hdphoto" Target="../media/hdphoto69.wdp"/><Relationship Id="rId5" Type="http://schemas.microsoft.com/office/2007/relationships/hdphoto" Target="../media/hdphoto66.wdp"/><Relationship Id="rId10" Type="http://schemas.openxmlformats.org/officeDocument/2006/relationships/image" Target="../media/image75.png"/><Relationship Id="rId4" Type="http://schemas.openxmlformats.org/officeDocument/2006/relationships/image" Target="../media/image72.jpeg"/><Relationship Id="rId9" Type="http://schemas.microsoft.com/office/2007/relationships/hdphoto" Target="../media/hdphoto6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70.wdp"/><Relationship Id="rId7" Type="http://schemas.microsoft.com/office/2007/relationships/hdphoto" Target="../media/hdphoto7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microsoft.com/office/2007/relationships/hdphoto" Target="../media/hdphoto71.wdp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9.wdp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microsoft.com/office/2007/relationships/hdphoto" Target="../media/hdphoto26.wdp"/><Relationship Id="rId4" Type="http://schemas.openxmlformats.org/officeDocument/2006/relationships/image" Target="../media/image32.png"/><Relationship Id="rId9" Type="http://schemas.microsoft.com/office/2007/relationships/hdphoto" Target="../media/hdphoto2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microsoft.com/office/2007/relationships/hdphoto" Target="../media/hdphoto33.wdp"/><Relationship Id="rId5" Type="http://schemas.microsoft.com/office/2007/relationships/hdphoto" Target="../media/hdphoto30.wdp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microsoft.com/office/2007/relationships/hdphoto" Target="../media/hdphoto3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4149725"/>
            <a:ext cx="7543800" cy="914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0" y="41624"/>
            <a:ext cx="8964488" cy="686341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6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uk-UA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Обласна </a:t>
            </a:r>
            <a:r>
              <a:rPr lang="uk-UA" sz="28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акція</a:t>
            </a:r>
            <a:br>
              <a:rPr lang="uk-UA" sz="28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uk-UA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«Бібліотечне </a:t>
            </a:r>
            <a:r>
              <a:rPr lang="uk-UA" sz="28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подвір</a:t>
            </a:r>
            <a:r>
              <a:rPr lang="en-US" sz="28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i="1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uk-UA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фасад </a:t>
            </a:r>
            <a:r>
              <a:rPr lang="uk-UA" sz="28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міні-сад»</a:t>
            </a:r>
          </a:p>
          <a:p>
            <a:pPr algn="ctr">
              <a:defRPr/>
            </a:pPr>
            <a:endParaRPr lang="uk-UA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</a:p>
          <a:p>
            <a:pPr algn="r">
              <a:defRPr/>
            </a:pPr>
            <a:endParaRPr lang="en-US" sz="3200" b="1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en-US" sz="3200" b="1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Калуська районна</a:t>
            </a:r>
            <a:r>
              <a:rPr lang="en-US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централізована</a:t>
            </a:r>
            <a:r>
              <a:rPr lang="en-US" sz="32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бібліотечна </a:t>
            </a:r>
          </a:p>
          <a:p>
            <a:pPr algn="ctr">
              <a:defRPr/>
            </a:pPr>
            <a:r>
              <a:rPr lang="uk-UA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</a:t>
            </a:r>
            <a:endParaRPr lang="uk-UA" sz="3200" b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uk-UA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uk-UA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21855"/>
            <a:ext cx="4968552" cy="62636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100" b="1" i="1" dirty="0">
                <a:solidFill>
                  <a:srgbClr val="FFFF00"/>
                </a:solidFill>
              </a:rPr>
              <a:t>Бібліотека-філія </a:t>
            </a:r>
            <a:br>
              <a:rPr lang="uk-UA" sz="3100" b="1" i="1" dirty="0">
                <a:solidFill>
                  <a:srgbClr val="FFFF00"/>
                </a:solidFill>
              </a:rPr>
            </a:br>
            <a:r>
              <a:rPr lang="uk-UA" sz="3100" b="1" i="1" dirty="0">
                <a:solidFill>
                  <a:srgbClr val="FFFF00"/>
                </a:solidFill>
              </a:rPr>
              <a:t>с. </a:t>
            </a:r>
            <a:r>
              <a:rPr lang="uk-UA" sz="3100" b="1" i="1" dirty="0" smtClean="0">
                <a:solidFill>
                  <a:srgbClr val="FFFF00"/>
                </a:solidFill>
              </a:rPr>
              <a:t>Кропивник</a:t>
            </a:r>
            <a:r>
              <a:rPr lang="en-US" sz="2800" b="1" i="1" dirty="0" smtClean="0">
                <a:solidFill>
                  <a:srgbClr val="FFFF00"/>
                </a:solidFill>
              </a:rPr>
              <a:t/>
            </a:r>
            <a:br>
              <a:rPr lang="en-US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3100" b="1" i="1" dirty="0">
                <a:solidFill>
                  <a:srgbClr val="FFFF00"/>
                </a:solidFill>
              </a:rPr>
              <a:t>Бібліотека-філія </a:t>
            </a:r>
            <a:r>
              <a:rPr lang="uk-UA" sz="3100" b="1" i="1" dirty="0" smtClean="0">
                <a:solidFill>
                  <a:srgbClr val="FFFF00"/>
                </a:solidFill>
              </a:rPr>
              <a:t>с</a:t>
            </a:r>
            <a:r>
              <a:rPr lang="uk-UA" sz="3100" b="1" i="1" dirty="0">
                <a:solidFill>
                  <a:srgbClr val="FFFF00"/>
                </a:solidFill>
              </a:rPr>
              <a:t>. </a:t>
            </a:r>
            <a:r>
              <a:rPr lang="uk-UA" sz="3100" b="1" i="1" dirty="0" smtClean="0">
                <a:solidFill>
                  <a:srgbClr val="FFFF00"/>
                </a:solidFill>
              </a:rPr>
              <a:t>Лука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9316" y="373533"/>
            <a:ext cx="2474135" cy="187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455"/>
            <a:ext cx="2614340" cy="183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9852" y="3501009"/>
            <a:ext cx="3365613" cy="222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9"/>
            <a:ext cx="3345615" cy="222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732" y="404664"/>
            <a:ext cx="2663874" cy="183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61248"/>
            <a:ext cx="7271086" cy="7431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en-US" sz="2800" b="1" i="1" dirty="0">
                <a:solidFill>
                  <a:prstClr val="white"/>
                </a:solidFill>
              </a:rPr>
              <a:t/>
            </a:r>
            <a:br>
              <a:rPr lang="en-US" sz="2800" b="1" i="1" dirty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Бібліотека-філія с</a:t>
            </a:r>
            <a:r>
              <a:rPr lang="uk-UA" sz="3100" b="1" i="1" dirty="0">
                <a:solidFill>
                  <a:srgbClr val="FFFF00"/>
                </a:solidFill>
              </a:rPr>
              <a:t>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Мостище</a:t>
            </a:r>
            <a:r>
              <a:rPr lang="uk-UA" sz="3100" b="1" i="1" dirty="0" smtClean="0">
                <a:solidFill>
                  <a:srgbClr val="FFFF00"/>
                </a:solidFill>
              </a:rPr>
              <a:t/>
            </a:r>
            <a:br>
              <a:rPr lang="uk-UA" sz="31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Бібліотека-філія с.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Мислів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2450" y="567819"/>
            <a:ext cx="3043748" cy="189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350" y="548680"/>
            <a:ext cx="2808313" cy="187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01555"/>
            <a:ext cx="2575373" cy="186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449" y="3740491"/>
            <a:ext cx="2815001" cy="177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923" y="3740491"/>
            <a:ext cx="2725275" cy="17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9140" y="3740491"/>
            <a:ext cx="2261492" cy="173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659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424936" cy="914400"/>
          </a:xfrm>
        </p:spPr>
        <p:txBody>
          <a:bodyPr>
            <a:normAutofit fontScale="90000"/>
          </a:bodyPr>
          <a:lstStyle/>
          <a:p>
            <a:r>
              <a:rPr lang="uk-UA" sz="3100" b="1" i="1" dirty="0" smtClean="0">
                <a:solidFill>
                  <a:srgbClr val="FFFF00"/>
                </a:solidFill>
              </a:rPr>
              <a:t>Бібліотека-філія  </a:t>
            </a:r>
            <a:r>
              <a:rPr lang="uk-UA" sz="3100" b="1" i="1" dirty="0">
                <a:solidFill>
                  <a:srgbClr val="FFFF00"/>
                </a:solidFill>
              </a:rPr>
              <a:t>с.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Новиця</a:t>
            </a:r>
            <a:r>
              <a:rPr lang="uk-UA" sz="3100" b="1" i="1" dirty="0" smtClean="0">
                <a:solidFill>
                  <a:srgbClr val="FFFF00"/>
                </a:solidFill>
              </a:rPr>
              <a:t/>
            </a:r>
            <a:br>
              <a:rPr lang="uk-UA" sz="31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>                                                                                   </a:t>
            </a:r>
            <a:r>
              <a:rPr lang="uk-UA" sz="3100" b="1" i="1" dirty="0" smtClean="0">
                <a:solidFill>
                  <a:srgbClr val="FFFF00"/>
                </a:solidFill>
              </a:rPr>
              <a:t>Бібліотека-філія</a:t>
            </a:r>
            <a:br>
              <a:rPr lang="uk-UA" sz="31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                                                                                с. Перевозець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5573"/>
            <a:ext cx="3104002" cy="221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4888" y="1916832"/>
            <a:ext cx="2868642" cy="202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573"/>
            <a:ext cx="3179278" cy="221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74292"/>
            <a:ext cx="22193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74292"/>
            <a:ext cx="230505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376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861048"/>
            <a:ext cx="7657131" cy="626368"/>
          </a:xfrm>
        </p:spPr>
        <p:txBody>
          <a:bodyPr>
            <a:normAutofit fontScale="90000"/>
          </a:bodyPr>
          <a:lstStyle/>
          <a:p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Бібліотека-філія</a:t>
            </a:r>
            <a:br>
              <a:rPr lang="uk-UA" sz="31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 </a:t>
            </a:r>
            <a:r>
              <a:rPr lang="uk-UA" sz="3100" b="1" i="1" dirty="0">
                <a:solidFill>
                  <a:srgbClr val="FFFF00"/>
                </a:solidFill>
              </a:rPr>
              <a:t>с. </a:t>
            </a:r>
            <a:r>
              <a:rPr lang="uk-UA" sz="3100" b="1" i="1" dirty="0" smtClean="0">
                <a:solidFill>
                  <a:srgbClr val="FFFF00"/>
                </a:solidFill>
              </a:rPr>
              <a:t>Перекоси</a:t>
            </a: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Бібліотека-філія с. Середнє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04087"/>
            <a:ext cx="3053129" cy="203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114575" cy="158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104087"/>
            <a:ext cx="2756677" cy="203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823" y="4502634"/>
            <a:ext cx="2532018" cy="190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5118" y="4050814"/>
            <a:ext cx="34940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062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6021288"/>
            <a:ext cx="4667051" cy="410343"/>
          </a:xfrm>
        </p:spPr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rgbClr val="FFFF00"/>
                </a:solidFill>
              </a:rPr>
              <a:t>Бібліотека-філія </a:t>
            </a:r>
            <a:r>
              <a:rPr lang="uk-UA" sz="3100" b="1" i="1" dirty="0" smtClean="0">
                <a:solidFill>
                  <a:srgbClr val="FFFF00"/>
                </a:solidFill>
              </a:rPr>
              <a:t/>
            </a:r>
            <a:br>
              <a:rPr lang="uk-UA" sz="31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с</a:t>
            </a:r>
            <a:r>
              <a:rPr lang="uk-UA" sz="3100" b="1" i="1" dirty="0">
                <a:solidFill>
                  <a:srgbClr val="FFFF00"/>
                </a:solidFill>
              </a:rPr>
              <a:t>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Підмихайля</a:t>
            </a:r>
            <a:r>
              <a:rPr lang="en-US" sz="2800" b="1" i="1" dirty="0">
                <a:solidFill>
                  <a:srgbClr val="FFFF00"/>
                </a:solidFill>
              </a:rPr>
              <a:t/>
            </a:r>
            <a:br>
              <a:rPr lang="en-US" sz="2800" b="1" i="1" dirty="0">
                <a:solidFill>
                  <a:srgbClr val="FFFF00"/>
                </a:solidFill>
              </a:rPr>
            </a:br>
            <a:r>
              <a:rPr lang="en-US" sz="2800" b="1" i="1" dirty="0" smtClean="0">
                <a:solidFill>
                  <a:srgbClr val="FFFF00"/>
                </a:solidFill>
              </a:rPr>
              <a:t/>
            </a:r>
            <a:br>
              <a:rPr lang="en-US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3100" b="1" i="1" dirty="0">
                <a:solidFill>
                  <a:srgbClr val="FFFF00"/>
                </a:solidFill>
              </a:rPr>
              <a:t>Бібліотека-філія с. </a:t>
            </a:r>
            <a:r>
              <a:rPr lang="uk-UA" sz="3100" b="1" i="1" dirty="0" smtClean="0">
                <a:solidFill>
                  <a:srgbClr val="FFFF00"/>
                </a:solidFill>
              </a:rPr>
              <a:t>Пійло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741" y="408411"/>
            <a:ext cx="2674168" cy="169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741" y="2185679"/>
            <a:ext cx="2674147" cy="178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2966554" cy="184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519" y="4508522"/>
            <a:ext cx="2645369" cy="18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2" t="5038" b="5661"/>
          <a:stretch/>
        </p:blipFill>
        <p:spPr bwMode="auto">
          <a:xfrm>
            <a:off x="4765964" y="3789040"/>
            <a:ext cx="3262420" cy="205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1250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27" y="5589240"/>
            <a:ext cx="7926139" cy="685220"/>
          </a:xfrm>
        </p:spPr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rgbClr val="FFFF00"/>
                </a:solidFill>
              </a:rPr>
              <a:t>Бібліотека-філія с. </a:t>
            </a:r>
            <a:r>
              <a:rPr lang="uk-UA" sz="3100" b="1" i="1" dirty="0" smtClean="0">
                <a:solidFill>
                  <a:srgbClr val="FFFF00"/>
                </a:solidFill>
              </a:rPr>
              <a:t>Середній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Угринів</a:t>
            </a: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3100" b="1" i="1" dirty="0">
                <a:solidFill>
                  <a:srgbClr val="FFFF00"/>
                </a:solidFill>
              </a:rPr>
              <a:t>Бібліотека-філія с. </a:t>
            </a:r>
            <a:r>
              <a:rPr lang="uk-UA" sz="3100" b="1" i="1" dirty="0" smtClean="0">
                <a:solidFill>
                  <a:srgbClr val="FFFF00"/>
                </a:solidFill>
              </a:rPr>
              <a:t>Слобідка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45498"/>
            <a:ext cx="194457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35374"/>
            <a:ext cx="2490192" cy="163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home\Desktop\Нові ( бібл. подвіря)\Слобідка\20160908_183515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53" b="14318"/>
          <a:stretch/>
        </p:blipFill>
        <p:spPr bwMode="auto">
          <a:xfrm>
            <a:off x="539552" y="3445498"/>
            <a:ext cx="2016224" cy="22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home\AppData\Local\Temp\_tc\20160903_1335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0948"/>
            <a:ext cx="3456384" cy="200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25" y="424237"/>
            <a:ext cx="3534395" cy="201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8044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723789"/>
            <a:ext cx="7422083" cy="6263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i="1" dirty="0">
                <a:solidFill>
                  <a:srgbClr val="FFFF00"/>
                </a:solidFill>
              </a:rPr>
              <a:t>Бібліотека-філія с. </a:t>
            </a:r>
            <a:r>
              <a:rPr lang="uk-UA" sz="3100" b="1" i="1" dirty="0" smtClean="0">
                <a:solidFill>
                  <a:srgbClr val="FFFF00"/>
                </a:solidFill>
              </a:rPr>
              <a:t>Старий Угринів</a:t>
            </a: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3100" b="1" i="1" dirty="0">
                <a:solidFill>
                  <a:srgbClr val="FFFF00"/>
                </a:solidFill>
              </a:rPr>
              <a:t>Бібліотека-філія с.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Студінка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7652"/>
            <a:ext cx="2899959" cy="21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DSC017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2870867" cy="215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233" y="3789041"/>
            <a:ext cx="264178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35" y="3501008"/>
            <a:ext cx="2631889" cy="19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01008"/>
            <a:ext cx="2581035" cy="18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5572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919496"/>
            <a:ext cx="6076156" cy="554360"/>
          </a:xfrm>
        </p:spPr>
        <p:txBody>
          <a:bodyPr>
            <a:normAutofit fontScale="90000"/>
          </a:bodyPr>
          <a:lstStyle/>
          <a:p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Бібліотека-філія </a:t>
            </a:r>
            <a:r>
              <a:rPr lang="uk-UA" sz="3100" b="1" i="1" dirty="0">
                <a:solidFill>
                  <a:srgbClr val="FFFF00"/>
                </a:solidFill>
              </a:rPr>
              <a:t>с.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Томашівці</a:t>
            </a: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Бібліотека-філія </a:t>
            </a:r>
            <a:r>
              <a:rPr lang="uk-UA" sz="3100" b="1" i="1" dirty="0">
                <a:solidFill>
                  <a:srgbClr val="FFFF00"/>
                </a:solidFill>
              </a:rPr>
              <a:t>с.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Томашівці</a:t>
            </a:r>
            <a:r>
              <a:rPr lang="uk-UA" sz="3100" b="1" i="1" dirty="0" smtClean="0">
                <a:solidFill>
                  <a:srgbClr val="FFFF00"/>
                </a:solidFill>
              </a:rPr>
              <a:t> 2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797" y="3540586"/>
            <a:ext cx="3355627" cy="23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456384" cy="232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471" y="332656"/>
            <a:ext cx="3615953" cy="22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40585"/>
            <a:ext cx="3634854" cy="238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8305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390648" cy="618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i="1" dirty="0" smtClean="0"/>
              <a:t/>
            </a:r>
            <a:br>
              <a:rPr lang="uk-UA" sz="2800" b="1" i="1" dirty="0" smtClean="0"/>
            </a:br>
            <a:r>
              <a:rPr lang="uk-UA" sz="2800" b="1" i="1" dirty="0"/>
              <a:t/>
            </a:r>
            <a:br>
              <a:rPr lang="uk-UA" sz="2800" b="1" i="1" dirty="0"/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Калуська центральна районна бібліотека</a:t>
            </a:r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98848"/>
            <a:ext cx="3590734" cy="252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420720" cy="252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3104" y="3789040"/>
            <a:ext cx="3694594" cy="274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9552" y="476672"/>
            <a:ext cx="7416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ea typeface="+mj-ea"/>
                <a:cs typeface="+mj-cs"/>
              </a:rPr>
              <a:t>Бібліотека-філія</a:t>
            </a:r>
            <a:r>
              <a:rPr lang="en-US" sz="2800" b="1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ea typeface="+mj-ea"/>
                <a:cs typeface="+mj-cs"/>
              </a:rPr>
              <a:t>  </a:t>
            </a:r>
            <a:r>
              <a:rPr lang="uk-UA" sz="2800" b="1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ea typeface="+mj-ea"/>
                <a:cs typeface="+mj-cs"/>
              </a:rPr>
              <a:t>с-ща</a:t>
            </a:r>
            <a:r>
              <a:rPr lang="uk-UA" sz="2800" b="1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ea typeface="+mj-ea"/>
                <a:cs typeface="+mj-cs"/>
              </a:rPr>
              <a:t> </a:t>
            </a:r>
            <a:r>
              <a:rPr lang="uk-UA" sz="2800" b="1" i="1" spc="-100" dirty="0" err="1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ea typeface="+mj-ea"/>
                <a:cs typeface="+mj-cs"/>
              </a:rPr>
              <a:t>Войнилів</a:t>
            </a:r>
            <a:endParaRPr lang="uk-UA" sz="2800" b="1" i="1" spc="-1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onstantia"/>
              <a:ea typeface="+mj-ea"/>
              <a:cs typeface="+mj-cs"/>
            </a:endParaRPr>
          </a:p>
          <a:p>
            <a:endParaRPr lang="uk-UA" sz="2800" b="1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onstantia"/>
              <a:ea typeface="+mj-ea"/>
              <a:cs typeface="+mj-cs"/>
            </a:endParaRPr>
          </a:p>
          <a:p>
            <a:endParaRPr lang="uk-UA" sz="2800" b="1" i="1" spc="-1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onstantia"/>
              <a:ea typeface="+mj-ea"/>
              <a:cs typeface="+mj-cs"/>
            </a:endParaRPr>
          </a:p>
          <a:p>
            <a:endParaRPr lang="uk-UA" sz="2800" b="1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onstantia"/>
              <a:ea typeface="+mj-ea"/>
              <a:cs typeface="+mj-cs"/>
            </a:endParaRPr>
          </a:p>
          <a:p>
            <a:endParaRPr lang="uk-UA" sz="2800" b="1" i="1" spc="-1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onstantia"/>
              <a:ea typeface="+mj-ea"/>
              <a:cs typeface="+mj-cs"/>
            </a:endParaRPr>
          </a:p>
          <a:p>
            <a:endParaRPr lang="en-US" sz="2800" b="1" i="1" spc="-1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onstantia"/>
              <a:ea typeface="+mj-ea"/>
              <a:cs typeface="+mj-cs"/>
            </a:endParaRPr>
          </a:p>
          <a:p>
            <a:endParaRPr lang="uk-UA" sz="2800" b="1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onstantia"/>
              <a:ea typeface="+mj-ea"/>
              <a:cs typeface="+mj-cs"/>
            </a:endParaRPr>
          </a:p>
          <a:p>
            <a:pPr algn="ctr"/>
            <a:r>
              <a:rPr lang="uk-UA" sz="2800" b="1" i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ea typeface="+mj-ea"/>
                <a:cs typeface="+mj-cs"/>
              </a:rPr>
              <a:t>Бібліотека-філія с. Середній Бабин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267652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4744"/>
            <a:ext cx="258445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1599" y="1164430"/>
            <a:ext cx="248126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home\Desktop\IMG_20160823_123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29248"/>
            <a:ext cx="2808312" cy="22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271" y="4016102"/>
            <a:ext cx="2672134" cy="22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383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78894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chemeClr val="tx2">
                    <a:lumMod val="75000"/>
                  </a:schemeClr>
                </a:solidFill>
              </a:rPr>
              <a:t>Бібліотека-філія </a:t>
            </a:r>
            <a:br>
              <a:rPr lang="uk-UA" sz="31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i="1" dirty="0">
                <a:solidFill>
                  <a:schemeClr val="tx2">
                    <a:lumMod val="75000"/>
                  </a:schemeClr>
                </a:solidFill>
              </a:rPr>
              <a:t>с. </a:t>
            </a:r>
            <a:r>
              <a:rPr lang="uk-UA" sz="3100" b="1" i="1" dirty="0" smtClean="0">
                <a:solidFill>
                  <a:schemeClr val="tx2">
                    <a:lumMod val="75000"/>
                  </a:schemeClr>
                </a:solidFill>
              </a:rPr>
              <a:t>Бабин-Зарічний</a:t>
            </a: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en-US" sz="2800" b="1" i="1" dirty="0">
                <a:solidFill>
                  <a:prstClr val="white"/>
                </a:solidFill>
              </a:rPr>
              <a:t/>
            </a:r>
            <a:br>
              <a:rPr lang="en-US" sz="2800" b="1" i="1" dirty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3100" b="1" i="1" dirty="0">
                <a:solidFill>
                  <a:schemeClr val="tx2">
                    <a:lumMod val="75000"/>
                  </a:schemeClr>
                </a:solidFill>
              </a:rPr>
              <a:t>Бібліотека-філія </a:t>
            </a:r>
            <a:br>
              <a:rPr lang="uk-UA" sz="31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i="1" dirty="0">
                <a:solidFill>
                  <a:schemeClr val="tx2">
                    <a:lumMod val="75000"/>
                  </a:schemeClr>
                </a:solidFill>
              </a:rPr>
              <a:t>с. Вістова</a:t>
            </a:r>
            <a:endParaRPr lang="uk-UA" sz="4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949"/>
          <a:stretch/>
        </p:blipFill>
        <p:spPr bwMode="auto">
          <a:xfrm>
            <a:off x="683567" y="369651"/>
            <a:ext cx="3168353" cy="20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9231"/>
            <a:ext cx="3510258" cy="25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221" y="3501008"/>
            <a:ext cx="3033700" cy="20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22372"/>
            <a:ext cx="3532634" cy="251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7821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9" y="836712"/>
            <a:ext cx="3384376" cy="5544616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rgbClr val="FFFF00"/>
                </a:solidFill>
              </a:rPr>
              <a:t>Бібліотека</a:t>
            </a:r>
            <a:r>
              <a:rPr lang="en-US" sz="2800" b="1" i="1" dirty="0" smtClean="0">
                <a:solidFill>
                  <a:srgbClr val="FFFF00"/>
                </a:solidFill>
              </a:rPr>
              <a:t/>
            </a:r>
            <a:br>
              <a:rPr lang="en-US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>- філія </a:t>
            </a: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>с. </a:t>
            </a:r>
            <a:r>
              <a:rPr lang="uk-UA" sz="2800" b="1" i="1" dirty="0" err="1" smtClean="0">
                <a:solidFill>
                  <a:srgbClr val="FFFF00"/>
                </a:solidFill>
              </a:rPr>
              <a:t>Бережниця</a:t>
            </a: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>Бібліотека </a:t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>- філія </a:t>
            </a: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>с. </a:t>
            </a:r>
            <a:r>
              <a:rPr lang="uk-UA" sz="2800" b="1" i="1" dirty="0" smtClean="0">
                <a:solidFill>
                  <a:srgbClr val="FFFF00"/>
                </a:solidFill>
              </a:rPr>
              <a:t>Боднарів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50745"/>
            <a:ext cx="2805483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9"/>
            <a:ext cx="284645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80273"/>
            <a:ext cx="3192462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044" y="3717032"/>
            <a:ext cx="2058987" cy="27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8378"/>
            <a:ext cx="1957849" cy="151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7687816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100" b="1" i="1" dirty="0">
                <a:solidFill>
                  <a:srgbClr val="FFFF00"/>
                </a:solidFill>
              </a:rPr>
              <a:t>Бібліотека-філія </a:t>
            </a:r>
            <a:br>
              <a:rPr lang="uk-UA" sz="3100" b="1" i="1" dirty="0">
                <a:solidFill>
                  <a:srgbClr val="FFFF00"/>
                </a:solidFill>
              </a:rPr>
            </a:br>
            <a:r>
              <a:rPr lang="uk-UA" sz="3100" b="1" i="1" dirty="0">
                <a:solidFill>
                  <a:srgbClr val="FFFF00"/>
                </a:solidFill>
              </a:rPr>
              <a:t>с.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Грабівка</a:t>
            </a: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en-US" sz="2800" b="1" i="1" dirty="0">
                <a:solidFill>
                  <a:prstClr val="white"/>
                </a:solidFill>
              </a:rPr>
              <a:t/>
            </a:r>
            <a:br>
              <a:rPr lang="en-US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>  </a:t>
            </a:r>
            <a:r>
              <a:rPr lang="uk-UA" sz="3100" b="1" i="1" dirty="0" smtClean="0">
                <a:solidFill>
                  <a:srgbClr val="FFFF00"/>
                </a:solidFill>
              </a:rPr>
              <a:t>Бібліотека-філія </a:t>
            </a:r>
            <a:r>
              <a:rPr lang="en-US" sz="3100" b="1" i="1" dirty="0" smtClean="0">
                <a:solidFill>
                  <a:srgbClr val="FFFF00"/>
                </a:solidFill>
              </a:rPr>
              <a:t/>
            </a:r>
            <a:br>
              <a:rPr lang="en-US" sz="3100" b="1" i="1" dirty="0" smtClean="0">
                <a:solidFill>
                  <a:srgbClr val="FFFF00"/>
                </a:solidFill>
              </a:rPr>
            </a:br>
            <a:r>
              <a:rPr lang="en-US" sz="3100" b="1" i="1" dirty="0" smtClean="0">
                <a:solidFill>
                  <a:srgbClr val="FFFF00"/>
                </a:solidFill>
              </a:rPr>
              <a:t> </a:t>
            </a:r>
            <a:r>
              <a:rPr lang="uk-UA" sz="3100" b="1" i="1" dirty="0" smtClean="0">
                <a:solidFill>
                  <a:srgbClr val="FFFF00"/>
                </a:solidFill>
              </a:rPr>
              <a:t> с</a:t>
            </a:r>
            <a:r>
              <a:rPr lang="uk-UA" sz="3100" b="1" i="1" dirty="0">
                <a:solidFill>
                  <a:srgbClr val="FFFF00"/>
                </a:solidFill>
              </a:rPr>
              <a:t>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Голинь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Users\home\AppData\Local\Temp\_tc\Клумба біля бібліотеки. Нарцисове ди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7192" y="260648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307" b="9273"/>
          <a:stretch/>
        </p:blipFill>
        <p:spPr bwMode="auto">
          <a:xfrm>
            <a:off x="251519" y="260648"/>
            <a:ext cx="2983137" cy="174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592"/>
            <a:ext cx="2808312" cy="169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23181"/>
            <a:ext cx="2751078" cy="187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38732"/>
            <a:ext cx="3102745" cy="18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38732"/>
            <a:ext cx="2686097" cy="186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179" y="3817462"/>
            <a:ext cx="7315761" cy="57018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uk-UA" sz="3100" b="1" i="1" dirty="0">
                <a:solidFill>
                  <a:srgbClr val="FFFF00"/>
                </a:solidFill>
              </a:rPr>
              <a:t>Бібліотека-філія </a:t>
            </a:r>
            <a:r>
              <a:rPr lang="uk-UA" sz="3100" b="1" i="1" dirty="0" smtClean="0">
                <a:solidFill>
                  <a:srgbClr val="FFFF00"/>
                </a:solidFill>
              </a:rPr>
              <a:t/>
            </a:r>
            <a:br>
              <a:rPr lang="uk-UA" sz="31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с</a:t>
            </a:r>
            <a:r>
              <a:rPr lang="uk-UA" sz="3100" b="1" i="1" dirty="0">
                <a:solidFill>
                  <a:srgbClr val="FFFF00"/>
                </a:solidFill>
              </a:rPr>
              <a:t>. </a:t>
            </a:r>
            <a:r>
              <a:rPr lang="uk-UA" sz="3100" b="1" i="1" dirty="0" smtClean="0">
                <a:solidFill>
                  <a:srgbClr val="FFFF00"/>
                </a:solidFill>
              </a:rPr>
              <a:t>Довга Калуська</a:t>
            </a:r>
            <a:r>
              <a:rPr lang="en-US" sz="2800" b="1" i="1" dirty="0" smtClean="0">
                <a:solidFill>
                  <a:srgbClr val="FFFF00"/>
                </a:solidFill>
              </a:rPr>
              <a:t/>
            </a:r>
            <a:br>
              <a:rPr lang="en-US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Бібліотека-філія с. Тужилів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59" y="293180"/>
            <a:ext cx="3156337" cy="191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3598" y="293180"/>
            <a:ext cx="3041140" cy="227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1" y="4581128"/>
            <a:ext cx="2704375" cy="198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56992"/>
            <a:ext cx="2664296" cy="199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59" y="4581128"/>
            <a:ext cx="2946890" cy="200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18140"/>
            <a:ext cx="3528392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100" b="1" i="1" dirty="0">
                <a:solidFill>
                  <a:srgbClr val="FFFF00"/>
                </a:solidFill>
              </a:rPr>
              <a:t>Бібліотека-філія </a:t>
            </a:r>
            <a:br>
              <a:rPr lang="uk-UA" sz="3100" b="1" i="1" dirty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с.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Дубовиця</a:t>
            </a: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en-US" sz="2800" b="1" i="1" dirty="0" smtClean="0">
                <a:solidFill>
                  <a:prstClr val="white"/>
                </a:solidFill>
              </a:rPr>
              <a:t/>
            </a:r>
            <a:br>
              <a:rPr lang="en-US" sz="2800" b="1" i="1" dirty="0" smtClean="0">
                <a:solidFill>
                  <a:prstClr val="white"/>
                </a:solidFill>
              </a:rPr>
            </a:br>
            <a:r>
              <a:rPr lang="en-US" sz="2800" b="1" i="1" dirty="0">
                <a:solidFill>
                  <a:prstClr val="white"/>
                </a:solidFill>
              </a:rPr>
              <a:t/>
            </a:r>
            <a:br>
              <a:rPr lang="en-US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2800" b="1" i="1" dirty="0">
                <a:solidFill>
                  <a:prstClr val="white"/>
                </a:solidFill>
              </a:rPr>
              <a:t/>
            </a:r>
            <a:br>
              <a:rPr lang="uk-UA" sz="2800" b="1" i="1" dirty="0">
                <a:solidFill>
                  <a:prstClr val="white"/>
                </a:solidFill>
              </a:rPr>
            </a:br>
            <a:r>
              <a:rPr lang="uk-UA" sz="2800" b="1" i="1" dirty="0" smtClean="0">
                <a:solidFill>
                  <a:prstClr val="white"/>
                </a:solidFill>
              </a:rPr>
              <a:t/>
            </a:r>
            <a:br>
              <a:rPr lang="uk-UA" sz="2800" b="1" i="1" dirty="0" smtClean="0">
                <a:solidFill>
                  <a:prstClr val="white"/>
                </a:solidFill>
              </a:rPr>
            </a:br>
            <a:r>
              <a:rPr lang="uk-UA" sz="3100" b="1" i="1" dirty="0">
                <a:solidFill>
                  <a:srgbClr val="FFFF00"/>
                </a:solidFill>
              </a:rPr>
              <a:t>Бібліотека-філія </a:t>
            </a:r>
            <a:br>
              <a:rPr lang="uk-UA" sz="3100" b="1" i="1" dirty="0">
                <a:solidFill>
                  <a:srgbClr val="FFFF00"/>
                </a:solidFill>
              </a:rPr>
            </a:br>
            <a:r>
              <a:rPr lang="uk-UA" sz="3100" b="1" i="1" dirty="0">
                <a:solidFill>
                  <a:srgbClr val="FFFF00"/>
                </a:solidFill>
              </a:rPr>
              <a:t>с. </a:t>
            </a:r>
            <a:r>
              <a:rPr lang="uk-UA" sz="3100" b="1" i="1" dirty="0" smtClean="0">
                <a:solidFill>
                  <a:srgbClr val="FFFF00"/>
                </a:solidFill>
              </a:rPr>
              <a:t>Завій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459" y="399895"/>
            <a:ext cx="2641166" cy="165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7"/>
            <a:ext cx="3384376" cy="26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home\AppData\Local\Temp\_tc\Конкурс Хто спритніш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459" y="3429000"/>
            <a:ext cx="2641166" cy="19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9000"/>
            <a:ext cx="3384443" cy="244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805264"/>
            <a:ext cx="7052336" cy="60160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3100" b="1" i="1" dirty="0">
                <a:solidFill>
                  <a:srgbClr val="FFFF00"/>
                </a:solidFill>
              </a:rPr>
              <a:t>Бібліотека-філія </a:t>
            </a:r>
            <a:r>
              <a:rPr lang="en-US" sz="3100" b="1" i="1" dirty="0" smtClean="0">
                <a:solidFill>
                  <a:srgbClr val="FFFF00"/>
                </a:solidFill>
              </a:rPr>
              <a:t> </a:t>
            </a:r>
            <a:r>
              <a:rPr lang="uk-UA" sz="3100" b="1" i="1" dirty="0" smtClean="0">
                <a:solidFill>
                  <a:srgbClr val="FFFF00"/>
                </a:solidFill>
              </a:rPr>
              <a:t>с</a:t>
            </a:r>
            <a:r>
              <a:rPr lang="uk-UA" sz="3100" b="1" i="1" dirty="0">
                <a:solidFill>
                  <a:srgbClr val="FFFF00"/>
                </a:solidFill>
              </a:rPr>
              <a:t>. </a:t>
            </a:r>
            <a:r>
              <a:rPr lang="uk-UA" sz="3100" b="1" i="1" dirty="0" err="1" smtClean="0">
                <a:solidFill>
                  <a:srgbClr val="FFFF00"/>
                </a:solidFill>
              </a:rPr>
              <a:t>Кадобна</a:t>
            </a:r>
            <a:r>
              <a:rPr lang="en-US" sz="2800" b="1" i="1" dirty="0" smtClean="0">
                <a:solidFill>
                  <a:srgbClr val="FFFF00"/>
                </a:solidFill>
              </a:rPr>
              <a:t/>
            </a:r>
            <a:br>
              <a:rPr lang="en-US" sz="2800" b="1" i="1" dirty="0" smtClean="0">
                <a:solidFill>
                  <a:srgbClr val="FFFF00"/>
                </a:solidFill>
              </a:rPr>
            </a:br>
            <a:r>
              <a:rPr lang="en-US" sz="2800" b="1" i="1" dirty="0" smtClean="0">
                <a:solidFill>
                  <a:srgbClr val="FFFF00"/>
                </a:solidFill>
              </a:rPr>
              <a:t/>
            </a:r>
            <a:br>
              <a:rPr lang="en-US" sz="2800" b="1" i="1" dirty="0" smtClean="0">
                <a:solidFill>
                  <a:srgbClr val="FFFF00"/>
                </a:solidFill>
              </a:rPr>
            </a:br>
            <a:r>
              <a:rPr lang="en-US" sz="2800" b="1" i="1" dirty="0" smtClean="0">
                <a:solidFill>
                  <a:srgbClr val="FFFF00"/>
                </a:solidFill>
              </a:rPr>
              <a:t/>
            </a:r>
            <a:br>
              <a:rPr lang="en-US" sz="2800" b="1" i="1" dirty="0" smtClean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2800" b="1" i="1" dirty="0">
                <a:solidFill>
                  <a:srgbClr val="FFFF00"/>
                </a:solidFill>
              </a:rPr>
              <a:t/>
            </a:r>
            <a:br>
              <a:rPr lang="uk-UA" sz="2800" b="1" i="1" dirty="0">
                <a:solidFill>
                  <a:srgbClr val="FFFF00"/>
                </a:solidFill>
              </a:rPr>
            </a:br>
            <a:r>
              <a:rPr lang="uk-UA" sz="2800" b="1" i="1" dirty="0" smtClean="0">
                <a:solidFill>
                  <a:srgbClr val="FFFF00"/>
                </a:solidFill>
              </a:rPr>
              <a:t/>
            </a:r>
            <a:br>
              <a:rPr lang="uk-UA" sz="2800" b="1" i="1" dirty="0" smtClean="0">
                <a:solidFill>
                  <a:srgbClr val="FFFF00"/>
                </a:solidFill>
              </a:rPr>
            </a:br>
            <a:r>
              <a:rPr lang="uk-UA" sz="3100" b="1" i="1" dirty="0" smtClean="0">
                <a:solidFill>
                  <a:srgbClr val="FFFF00"/>
                </a:solidFill>
              </a:rPr>
              <a:t>Бібліотека-філія с</a:t>
            </a:r>
            <a:r>
              <a:rPr lang="uk-UA" sz="3100" b="1" i="1" dirty="0">
                <a:solidFill>
                  <a:srgbClr val="FFFF00"/>
                </a:solidFill>
              </a:rPr>
              <a:t>. </a:t>
            </a:r>
            <a:r>
              <a:rPr lang="uk-UA" sz="3100" b="1" i="1" dirty="0" smtClean="0">
                <a:solidFill>
                  <a:srgbClr val="FFFF00"/>
                </a:solidFill>
              </a:rPr>
              <a:t>Копанки</a:t>
            </a:r>
            <a:endParaRPr lang="uk-UA" sz="4400" dirty="0">
              <a:solidFill>
                <a:srgbClr val="FFFF00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7250"/>
            <a:ext cx="2987378" cy="187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507250"/>
            <a:ext cx="1418880" cy="18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99136"/>
            <a:ext cx="2916683" cy="187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G:\Нові ( бібл. подвіря)\Кадобна\Кадобна\P90801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41738"/>
            <a:ext cx="3696265" cy="207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Нові ( бібл. подвіря)\Кадобна\Кадобна\P90801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6008"/>
            <a:ext cx="3496460" cy="21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пір">
  <a:themeElements>
    <a:clrScheme name="Папір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апір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апір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424</TotalTime>
  <Words>35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Папір</vt:lpstr>
      <vt:lpstr>   </vt:lpstr>
      <vt:lpstr>   Калуська центральна районна бібліотека</vt:lpstr>
      <vt:lpstr>Слайд 3</vt:lpstr>
      <vt:lpstr>Бібліотека-філія  с. Бабин-Зарічний       Бібліотека-філія  с. Вістова</vt:lpstr>
      <vt:lpstr>Бібліотека - філія  с. Бережниця     Бібліотека  - філія  с. Боднарів</vt:lpstr>
      <vt:lpstr>Бібліотека-філія  с. Грабівка          Бібліотека-філія    с. Голинь</vt:lpstr>
      <vt:lpstr>               Бібліотека-філія  с. Довга Калуська   Бібліотека-філія с. Тужилів</vt:lpstr>
      <vt:lpstr>Бібліотека-філія  с. Дубовиця       Бібліотека-філія  с. Завій</vt:lpstr>
      <vt:lpstr>Бібліотека-філія  с. Кадобна         Бібліотека-філія с. Копанки</vt:lpstr>
      <vt:lpstr>Бібліотека-філія  с. Кропивник        Бібліотека-філія с. Лука</vt:lpstr>
      <vt:lpstr>   Бібліотека-філія с. Мостище        Бібліотека-філія с. Мислів</vt:lpstr>
      <vt:lpstr>Бібліотека-філія  с. Новиця                                                                                        Бібліотека-філія                                                                                 с. Перевозець</vt:lpstr>
      <vt:lpstr>      Бібліотека-філія  с. Перекоси        Бібліотека-філія с. Середнє</vt:lpstr>
      <vt:lpstr>Бібліотека-філія  с. Підмихайля        Бібліотека-філія с. Пійло</vt:lpstr>
      <vt:lpstr>Бібліотека-філія с. Середній Угринів        Бібліотека-філія с. Слобідка</vt:lpstr>
      <vt:lpstr>Бібліотека-філія с. Старий Угринів        Бібліотека-філія с. Студінка</vt:lpstr>
      <vt:lpstr>  Бібліотека-філія с. Томашівці        Бібліотека-філія с. Томашівці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конкурс</dc:title>
  <dc:creator>home</dc:creator>
  <cp:lastModifiedBy>Admin</cp:lastModifiedBy>
  <cp:revision>55</cp:revision>
  <dcterms:created xsi:type="dcterms:W3CDTF">2016-09-23T14:44:28Z</dcterms:created>
  <dcterms:modified xsi:type="dcterms:W3CDTF">2016-09-27T07:24:32Z</dcterms:modified>
</cp:coreProperties>
</file>